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data_race_detector_example_0-pr3IkMTkW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60" y="0"/>
            <a:ext cx="813788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function_profiler_example_1-LuyuWf73v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58" y="0"/>
            <a:ext cx="849428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function_profiler_example_2-14nd_fHWX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394" y="0"/>
            <a:ext cx="650121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function_profiler_example_3-Uatw3f4o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702" y="0"/>
            <a:ext cx="573259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function_profiler_example_4-ZGvStvNL3z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747" y="0"/>
            <a:ext cx="512650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function_profiler_example_5-MazJ6wLzgb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3262"/>
            <a:ext cx="9144000" cy="359697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function_profiler_example_6-8QzTFY-B1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60" y="0"/>
            <a:ext cx="813788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heap_alloc_tracker_example_0-6FAgFt-I8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10" y="0"/>
            <a:ext cx="781018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heap_alloc_tracker_example_1-x6M-ui89_-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656" y="0"/>
            <a:ext cx="672668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heap_alloc_tracker_example_2-TacWZSyVnI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10" y="0"/>
            <a:ext cx="781018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heap_alloc_tracker_example_3-aEOmxRqfT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656" y="0"/>
            <a:ext cx="672668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data_race_detector_example_1-QgjJ8hJVn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60" y="0"/>
            <a:ext cx="813788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heap_alloc_tracker_example_4-HTcipKJO5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073" y="0"/>
            <a:ext cx="374185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heap_alloc_tracker_example_5-8m0dRpaE3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073" y="0"/>
            <a:ext cx="374185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heap_alloc_tracker_example_6-ODUoqMK0q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60" y="0"/>
            <a:ext cx="813788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heap_alloc_tracker_example_7-LXQPxu828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60" y="0"/>
            <a:ext cx="813788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heap_alloc_tracker_example_8-5ZhhzbfSG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5754"/>
            <a:ext cx="9144000" cy="311199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heap_alloc_tracker_example_9-1TRaY0wu0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97" y="0"/>
            <a:ext cx="885200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nstrumentation_tools_dynamic--9KRYAtIi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818" y="0"/>
            <a:ext cx="696836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nstrumentation_tools_static-VzkJhBHhM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156" y="0"/>
            <a:ext cx="526568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main-9fHFDl4BQ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" y="0"/>
            <a:ext cx="912790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verview_slide-u3aS4oZM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972" y="0"/>
            <a:ext cx="722805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data_race_detector_example_2-Xt7QPDGZF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5754"/>
            <a:ext cx="9144000" cy="31119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data_race_detector_example_3-mxANHKn12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83"/>
            <a:ext cx="9144000" cy="505193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data_race_detector_example_4-u9bcq2iMV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83"/>
            <a:ext cx="9144000" cy="505193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data_race_detector_example_5-7iGSwfYrYQ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484" y="0"/>
            <a:ext cx="367103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data_race_detector_example_6-tLtA6k-Gl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769"/>
            <a:ext cx="9144000" cy="408196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data_race_detector_example_7-IMY3KY5Mb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621" y="0"/>
            <a:ext cx="60927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dc_function_profiler_example_0--3p7QmcYO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83"/>
            <a:ext cx="9144000" cy="50519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